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304" r:id="rId5"/>
    <p:sldId id="302" r:id="rId6"/>
    <p:sldId id="303" r:id="rId7"/>
    <p:sldId id="306" r:id="rId8"/>
  </p:sldIdLst>
  <p:sldSz cx="10972800" cy="73152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ie Feramisco" userId="b027cfe0-73c3-4b12-9429-2aa357d10d71" providerId="ADAL" clId="{40EF162C-8396-43F2-8DAB-2A00CC8DBAEC}"/>
    <pc:docChg chg="modSld">
      <pc:chgData name="Kellie Feramisco" userId="b027cfe0-73c3-4b12-9429-2aa357d10d71" providerId="ADAL" clId="{40EF162C-8396-43F2-8DAB-2A00CC8DBAEC}" dt="2021-07-27T22:46:25.380" v="15" actId="207"/>
      <pc:docMkLst>
        <pc:docMk/>
      </pc:docMkLst>
      <pc:sldChg chg="modSp mod">
        <pc:chgData name="Kellie Feramisco" userId="b027cfe0-73c3-4b12-9429-2aa357d10d71" providerId="ADAL" clId="{40EF162C-8396-43F2-8DAB-2A00CC8DBAEC}" dt="2021-07-27T22:46:25.380" v="15" actId="207"/>
        <pc:sldMkLst>
          <pc:docMk/>
          <pc:sldMk cId="1093459311" sldId="304"/>
        </pc:sldMkLst>
        <pc:spChg chg="mod">
          <ac:chgData name="Kellie Feramisco" userId="b027cfe0-73c3-4b12-9429-2aa357d10d71" providerId="ADAL" clId="{40EF162C-8396-43F2-8DAB-2A00CC8DBAEC}" dt="2021-07-27T22:46:25.380" v="15" actId="207"/>
          <ac:spMkLst>
            <pc:docMk/>
            <pc:sldMk cId="1093459311" sldId="304"/>
            <ac:spMk id="2" creationId="{D5E49005-EA87-44F0-8ED3-4C9FA0B3C2B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197190"/>
            <a:ext cx="9326880" cy="254677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42176"/>
            <a:ext cx="8229600" cy="1766144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379" indent="0" algn="ctr">
              <a:buNone/>
              <a:defRPr sz="1802"/>
            </a:lvl2pPr>
            <a:lvl3pPr marL="822758" indent="0" algn="ctr">
              <a:buNone/>
              <a:defRPr sz="1620"/>
            </a:lvl3pPr>
            <a:lvl4pPr marL="1234130" indent="0" algn="ctr">
              <a:buNone/>
              <a:defRPr sz="1438"/>
            </a:lvl4pPr>
            <a:lvl5pPr marL="1645509" indent="0" algn="ctr">
              <a:buNone/>
              <a:defRPr sz="1438"/>
            </a:lvl5pPr>
            <a:lvl6pPr marL="2056887" indent="0" algn="ctr">
              <a:buNone/>
              <a:defRPr sz="1438"/>
            </a:lvl6pPr>
            <a:lvl7pPr marL="2468266" indent="0" algn="ctr">
              <a:buNone/>
              <a:defRPr sz="1438"/>
            </a:lvl7pPr>
            <a:lvl8pPr marL="2879638" indent="0" algn="ctr">
              <a:buNone/>
              <a:defRPr sz="1438"/>
            </a:lvl8pPr>
            <a:lvl9pPr marL="3291017" indent="0" algn="ctr">
              <a:buNone/>
              <a:defRPr sz="14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8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9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389465"/>
            <a:ext cx="2366010" cy="61992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389465"/>
            <a:ext cx="6960870" cy="61992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5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1823724"/>
            <a:ext cx="9464040" cy="304292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4895436"/>
            <a:ext cx="9464040" cy="1600201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/>
                </a:solidFill>
              </a:defRPr>
            </a:lvl1pPr>
            <a:lvl2pPr marL="411379" indent="0">
              <a:buNone/>
              <a:defRPr sz="1802">
                <a:solidFill>
                  <a:schemeClr val="tx1">
                    <a:tint val="75000"/>
                  </a:schemeClr>
                </a:solidFill>
              </a:defRPr>
            </a:lvl2pPr>
            <a:lvl3pPr marL="822758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130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4pPr>
            <a:lvl5pPr marL="1645509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5pPr>
            <a:lvl6pPr marL="2056887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6pPr>
            <a:lvl7pPr marL="2468266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7pPr>
            <a:lvl8pPr marL="2879638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8pPr>
            <a:lvl9pPr marL="3291017" indent="0">
              <a:buNone/>
              <a:defRPr sz="14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1947336"/>
            <a:ext cx="4663440" cy="46414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1947336"/>
            <a:ext cx="4663440" cy="46414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45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2" y="389465"/>
            <a:ext cx="9464040" cy="14139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6" y="1793244"/>
            <a:ext cx="4642012" cy="878841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379" indent="0">
              <a:buNone/>
              <a:defRPr sz="1802" b="1"/>
            </a:lvl2pPr>
            <a:lvl3pPr marL="822758" indent="0">
              <a:buNone/>
              <a:defRPr sz="1620" b="1"/>
            </a:lvl3pPr>
            <a:lvl4pPr marL="1234130" indent="0">
              <a:buNone/>
              <a:defRPr sz="1438" b="1"/>
            </a:lvl4pPr>
            <a:lvl5pPr marL="1645509" indent="0">
              <a:buNone/>
              <a:defRPr sz="1438" b="1"/>
            </a:lvl5pPr>
            <a:lvl6pPr marL="2056887" indent="0">
              <a:buNone/>
              <a:defRPr sz="1438" b="1"/>
            </a:lvl6pPr>
            <a:lvl7pPr marL="2468266" indent="0">
              <a:buNone/>
              <a:defRPr sz="1438" b="1"/>
            </a:lvl7pPr>
            <a:lvl8pPr marL="2879638" indent="0">
              <a:buNone/>
              <a:defRPr sz="1438" b="1"/>
            </a:lvl8pPr>
            <a:lvl9pPr marL="3291017" indent="0">
              <a:buNone/>
              <a:defRPr sz="14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6" y="2672082"/>
            <a:ext cx="4642012" cy="39302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6" y="1793244"/>
            <a:ext cx="4664872" cy="878841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379" indent="0">
              <a:buNone/>
              <a:defRPr sz="1802" b="1"/>
            </a:lvl2pPr>
            <a:lvl3pPr marL="822758" indent="0">
              <a:buNone/>
              <a:defRPr sz="1620" b="1"/>
            </a:lvl3pPr>
            <a:lvl4pPr marL="1234130" indent="0">
              <a:buNone/>
              <a:defRPr sz="1438" b="1"/>
            </a:lvl4pPr>
            <a:lvl5pPr marL="1645509" indent="0">
              <a:buNone/>
              <a:defRPr sz="1438" b="1"/>
            </a:lvl5pPr>
            <a:lvl6pPr marL="2056887" indent="0">
              <a:buNone/>
              <a:defRPr sz="1438" b="1"/>
            </a:lvl6pPr>
            <a:lvl7pPr marL="2468266" indent="0">
              <a:buNone/>
              <a:defRPr sz="1438" b="1"/>
            </a:lvl7pPr>
            <a:lvl8pPr marL="2879638" indent="0">
              <a:buNone/>
              <a:defRPr sz="1438" b="1"/>
            </a:lvl8pPr>
            <a:lvl9pPr marL="3291017" indent="0">
              <a:buNone/>
              <a:defRPr sz="143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6" y="2672082"/>
            <a:ext cx="4664872" cy="39302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94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4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4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2" y="487680"/>
            <a:ext cx="3539016" cy="1706880"/>
          </a:xfrm>
        </p:spPr>
        <p:txBody>
          <a:bodyPr anchor="b"/>
          <a:lstStyle>
            <a:lvl1pPr>
              <a:defRPr sz="28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72" y="1053260"/>
            <a:ext cx="5554980" cy="5198537"/>
          </a:xfrm>
        </p:spPr>
        <p:txBody>
          <a:bodyPr/>
          <a:lstStyle>
            <a:lvl1pPr>
              <a:defRPr sz="2882"/>
            </a:lvl1pPr>
            <a:lvl2pPr>
              <a:defRPr sz="2518"/>
            </a:lvl2pPr>
            <a:lvl3pPr>
              <a:defRPr sz="2160"/>
            </a:lvl3pPr>
            <a:lvl4pPr>
              <a:defRPr sz="1802"/>
            </a:lvl4pPr>
            <a:lvl5pPr>
              <a:defRPr sz="1802"/>
            </a:lvl5pPr>
            <a:lvl6pPr>
              <a:defRPr sz="1802"/>
            </a:lvl6pPr>
            <a:lvl7pPr>
              <a:defRPr sz="1802"/>
            </a:lvl7pPr>
            <a:lvl8pPr>
              <a:defRPr sz="1802"/>
            </a:lvl8pPr>
            <a:lvl9pPr>
              <a:defRPr sz="18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2" y="2194560"/>
            <a:ext cx="3539016" cy="4065696"/>
          </a:xfrm>
        </p:spPr>
        <p:txBody>
          <a:bodyPr/>
          <a:lstStyle>
            <a:lvl1pPr marL="0" indent="0">
              <a:buNone/>
              <a:defRPr sz="1438"/>
            </a:lvl1pPr>
            <a:lvl2pPr marL="411379" indent="0">
              <a:buNone/>
              <a:defRPr sz="1263"/>
            </a:lvl2pPr>
            <a:lvl3pPr marL="822758" indent="0">
              <a:buNone/>
              <a:defRPr sz="1080"/>
            </a:lvl3pPr>
            <a:lvl4pPr marL="1234130" indent="0">
              <a:buNone/>
              <a:defRPr sz="898"/>
            </a:lvl4pPr>
            <a:lvl5pPr marL="1645509" indent="0">
              <a:buNone/>
              <a:defRPr sz="898"/>
            </a:lvl5pPr>
            <a:lvl6pPr marL="2056887" indent="0">
              <a:buNone/>
              <a:defRPr sz="898"/>
            </a:lvl6pPr>
            <a:lvl7pPr marL="2468266" indent="0">
              <a:buNone/>
              <a:defRPr sz="898"/>
            </a:lvl7pPr>
            <a:lvl8pPr marL="2879638" indent="0">
              <a:buNone/>
              <a:defRPr sz="898"/>
            </a:lvl8pPr>
            <a:lvl9pPr marL="3291017" indent="0">
              <a:buNone/>
              <a:defRPr sz="8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7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12" y="487680"/>
            <a:ext cx="3539016" cy="1706880"/>
          </a:xfrm>
        </p:spPr>
        <p:txBody>
          <a:bodyPr anchor="b"/>
          <a:lstStyle>
            <a:lvl1pPr>
              <a:defRPr sz="288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72" y="1053260"/>
            <a:ext cx="5554980" cy="5198537"/>
          </a:xfrm>
        </p:spPr>
        <p:txBody>
          <a:bodyPr anchor="t"/>
          <a:lstStyle>
            <a:lvl1pPr marL="0" indent="0">
              <a:buNone/>
              <a:defRPr sz="2882"/>
            </a:lvl1pPr>
            <a:lvl2pPr marL="411379" indent="0">
              <a:buNone/>
              <a:defRPr sz="2518"/>
            </a:lvl2pPr>
            <a:lvl3pPr marL="822758" indent="0">
              <a:buNone/>
              <a:defRPr sz="2160"/>
            </a:lvl3pPr>
            <a:lvl4pPr marL="1234130" indent="0">
              <a:buNone/>
              <a:defRPr sz="1802"/>
            </a:lvl4pPr>
            <a:lvl5pPr marL="1645509" indent="0">
              <a:buNone/>
              <a:defRPr sz="1802"/>
            </a:lvl5pPr>
            <a:lvl6pPr marL="2056887" indent="0">
              <a:buNone/>
              <a:defRPr sz="1802"/>
            </a:lvl6pPr>
            <a:lvl7pPr marL="2468266" indent="0">
              <a:buNone/>
              <a:defRPr sz="1802"/>
            </a:lvl7pPr>
            <a:lvl8pPr marL="2879638" indent="0">
              <a:buNone/>
              <a:defRPr sz="1802"/>
            </a:lvl8pPr>
            <a:lvl9pPr marL="3291017" indent="0">
              <a:buNone/>
              <a:defRPr sz="180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12" y="2194560"/>
            <a:ext cx="3539016" cy="4065696"/>
          </a:xfrm>
        </p:spPr>
        <p:txBody>
          <a:bodyPr/>
          <a:lstStyle>
            <a:lvl1pPr marL="0" indent="0">
              <a:buNone/>
              <a:defRPr sz="1438"/>
            </a:lvl1pPr>
            <a:lvl2pPr marL="411379" indent="0">
              <a:buNone/>
              <a:defRPr sz="1263"/>
            </a:lvl2pPr>
            <a:lvl3pPr marL="822758" indent="0">
              <a:buNone/>
              <a:defRPr sz="1080"/>
            </a:lvl3pPr>
            <a:lvl4pPr marL="1234130" indent="0">
              <a:buNone/>
              <a:defRPr sz="898"/>
            </a:lvl4pPr>
            <a:lvl5pPr marL="1645509" indent="0">
              <a:buNone/>
              <a:defRPr sz="898"/>
            </a:lvl5pPr>
            <a:lvl6pPr marL="2056887" indent="0">
              <a:buNone/>
              <a:defRPr sz="898"/>
            </a:lvl6pPr>
            <a:lvl7pPr marL="2468266" indent="0">
              <a:buNone/>
              <a:defRPr sz="898"/>
            </a:lvl7pPr>
            <a:lvl8pPr marL="2879638" indent="0">
              <a:buNone/>
              <a:defRPr sz="898"/>
            </a:lvl8pPr>
            <a:lvl9pPr marL="3291017" indent="0">
              <a:buNone/>
              <a:defRPr sz="89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99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389465"/>
            <a:ext cx="9464040" cy="1413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1947336"/>
            <a:ext cx="9464040" cy="4641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6780118"/>
            <a:ext cx="2468880" cy="3894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EA5B-9005-4026-B5C8-9452145636A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6780118"/>
            <a:ext cx="3703320" cy="3894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6780118"/>
            <a:ext cx="2468880" cy="3894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9D48-22B3-471C-A49B-4995C768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822758" rtl="0" eaLnBrk="1" latinLnBrk="0" hangingPunct="1">
        <a:lnSpc>
          <a:spcPct val="90000"/>
        </a:lnSpc>
        <a:spcBef>
          <a:spcPct val="0"/>
        </a:spcBef>
        <a:buNone/>
        <a:defRPr sz="39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686" indent="-205686" algn="l" defTabSz="822758" rtl="0" eaLnBrk="1" latinLnBrk="0" hangingPunct="1">
        <a:lnSpc>
          <a:spcPct val="90000"/>
        </a:lnSpc>
        <a:spcBef>
          <a:spcPts val="898"/>
        </a:spcBef>
        <a:buFont typeface="Arial" panose="020B0604020202020204" pitchFamily="34" charset="0"/>
        <a:buChar char="•"/>
        <a:defRPr sz="2518" kern="1200">
          <a:solidFill>
            <a:schemeClr val="tx1"/>
          </a:solidFill>
          <a:latin typeface="+mn-lt"/>
          <a:ea typeface="+mn-ea"/>
          <a:cs typeface="+mn-cs"/>
        </a:defRPr>
      </a:lvl1pPr>
      <a:lvl2pPr marL="617065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444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802" kern="1200">
          <a:solidFill>
            <a:schemeClr val="tx1"/>
          </a:solidFill>
          <a:latin typeface="+mn-lt"/>
          <a:ea typeface="+mn-ea"/>
          <a:cs typeface="+mn-cs"/>
        </a:defRPr>
      </a:lvl3pPr>
      <a:lvl4pPr marL="1439823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195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2573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3952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5331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6703" indent="-205686" algn="l" defTabSz="822758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379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758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130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509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6887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266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79638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017" algn="l" defTabSz="822758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-up of a black and white cover&#10;&#10;Description automatically generated">
            <a:extLst>
              <a:ext uri="{FF2B5EF4-FFF2-40B4-BE49-F238E27FC236}">
                <a16:creationId xmlns:a16="http://schemas.microsoft.com/office/drawing/2014/main" id="{4E2C8116-92B4-CEA6-E131-4703315927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975543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5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FD7B3-B15C-4891-B504-1879AD0F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1F9-758E-4EC1-BC36-0E0E8AEFC532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 descr="A blue and white instructions&#10;&#10;Description automatically generated">
            <a:extLst>
              <a:ext uri="{FF2B5EF4-FFF2-40B4-BE49-F238E27FC236}">
                <a16:creationId xmlns:a16="http://schemas.microsoft.com/office/drawing/2014/main" id="{871D05F3-8105-A610-A6A8-F748CA3A0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975543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4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>
            <a:extLst>
              <a:ext uri="{FF2B5EF4-FFF2-40B4-BE49-F238E27FC236}">
                <a16:creationId xmlns:a16="http://schemas.microsoft.com/office/drawing/2014/main" id="{1BD54328-2667-4C96-A728-D85CADF04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621F9-758E-4EC1-BC36-0E0E8AEFC5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88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omputer and a message on a piece of paper&#10;&#10;Description automatically generated">
            <a:extLst>
              <a:ext uri="{FF2B5EF4-FFF2-40B4-BE49-F238E27FC236}">
                <a16:creationId xmlns:a16="http://schemas.microsoft.com/office/drawing/2014/main" id="{7FBD1DFC-4A30-8EC6-844B-84511C25FA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975543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592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54048AC-422A-4ABA-92D0-671FF59117AA}" vid="{605FC827-6B22-4264-84F5-7CC482CDED4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F4B8D532632449A1622669D66F94DE" ma:contentTypeVersion="10" ma:contentTypeDescription="Create a new document." ma:contentTypeScope="" ma:versionID="562d84edc6c1409916f7be5d13e98ddd">
  <xsd:schema xmlns:xsd="http://www.w3.org/2001/XMLSchema" xmlns:xs="http://www.w3.org/2001/XMLSchema" xmlns:p="http://schemas.microsoft.com/office/2006/metadata/properties" xmlns:ns3="3757528a-a8a7-4c60-a32a-53677ceb7796" targetNamespace="http://schemas.microsoft.com/office/2006/metadata/properties" ma:root="true" ma:fieldsID="fb9208b12760563786e80069cbd4ce56" ns3:_="">
    <xsd:import namespace="3757528a-a8a7-4c60-a32a-53677ceb77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57528a-a8a7-4c60-a32a-53677ceb7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C33F1C-0537-4F4C-9D6F-03E1B33D21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D02813E-337F-426C-A2F2-D64ED86EC4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57528a-a8a7-4c60-a32a-53677ceb7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5B65C1-C135-4455-8743-81C69E52D37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News Article Thumbnails_TEMPLATE3 (2)</Template>
  <TotalTime>22</TotalTime>
  <Words>2</Words>
  <Application>Microsoft Office PowerPoint</Application>
  <PresentationFormat>Custom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News Article Thumbnails TEMPLATE</dc:title>
  <dc:creator>Kellie Feramisco</dc:creator>
  <cp:lastModifiedBy>Kendra Burt</cp:lastModifiedBy>
  <cp:revision>3</cp:revision>
  <dcterms:created xsi:type="dcterms:W3CDTF">2021-04-05T18:55:47Z</dcterms:created>
  <dcterms:modified xsi:type="dcterms:W3CDTF">2023-07-20T19:14:51Z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0x010100B0F4B8D532632449A1622669D66F94DE</vt:lpwstr>
  </property>
</Properties>
</file>